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UIL Academic COMPETITION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December 2017</a:t>
            </a:r>
          </a:p>
          <a:p>
            <a:r>
              <a:rPr lang="en-US" dirty="0" smtClean="0"/>
              <a:t>Elementary Overall:  3</a:t>
            </a:r>
            <a:r>
              <a:rPr lang="en-US" baseline="30000" dirty="0" smtClean="0"/>
              <a:t>rd</a:t>
            </a:r>
            <a:r>
              <a:rPr lang="en-US" dirty="0" smtClean="0"/>
              <a:t> place (252 points)</a:t>
            </a:r>
          </a:p>
          <a:p>
            <a:r>
              <a:rPr lang="en-US" dirty="0" smtClean="0"/>
              <a:t>MIDDLE SCHOOL OVERALL:  2</a:t>
            </a:r>
            <a:r>
              <a:rPr lang="en-US" baseline="30000" dirty="0" smtClean="0"/>
              <a:t>nd</a:t>
            </a:r>
            <a:r>
              <a:rPr lang="en-US" dirty="0" smtClean="0"/>
              <a:t> place (1066 points)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3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grade team:  2</a:t>
            </a:r>
            <a:r>
              <a:rPr lang="en-US" baseline="30000" dirty="0" smtClean="0"/>
              <a:t>nd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Rose Simons:  6</a:t>
            </a:r>
            <a:r>
              <a:rPr lang="en-US" baseline="30000" dirty="0" smtClean="0"/>
              <a:t>th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team:  3</a:t>
            </a:r>
            <a:r>
              <a:rPr lang="en-US" baseline="30000" dirty="0" smtClean="0"/>
              <a:t>rd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team:  3</a:t>
            </a:r>
            <a:r>
              <a:rPr lang="en-US" baseline="30000" dirty="0" smtClean="0"/>
              <a:t>rd</a:t>
            </a:r>
            <a:r>
              <a:rPr lang="en-US" dirty="0" smtClean="0"/>
              <a:t> place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96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Sense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Jakolby</a:t>
            </a:r>
            <a:r>
              <a:rPr lang="en-US" dirty="0" smtClean="0"/>
              <a:t> Brown:  1</a:t>
            </a:r>
            <a:r>
              <a:rPr lang="en-US" baseline="30000" dirty="0" smtClean="0"/>
              <a:t>st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grade team:  2</a:t>
            </a:r>
            <a:r>
              <a:rPr lang="en-US" baseline="30000" dirty="0" smtClean="0"/>
              <a:t>nd</a:t>
            </a:r>
            <a:r>
              <a:rPr lang="en-US" dirty="0" smtClean="0"/>
              <a:t> place</a:t>
            </a:r>
          </a:p>
          <a:p>
            <a:r>
              <a:rPr lang="en-US" dirty="0" err="1" smtClean="0"/>
              <a:t>Braide</a:t>
            </a:r>
            <a:r>
              <a:rPr lang="en-US" dirty="0" smtClean="0"/>
              <a:t> Nelson:  1</a:t>
            </a:r>
            <a:r>
              <a:rPr lang="en-US" baseline="30000" dirty="0" smtClean="0"/>
              <a:t>st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grade team:  2</a:t>
            </a:r>
            <a:r>
              <a:rPr lang="en-US" baseline="30000" dirty="0" smtClean="0"/>
              <a:t>nd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Connor Huddleston:  2</a:t>
            </a:r>
            <a:r>
              <a:rPr lang="en-US" baseline="30000" dirty="0" smtClean="0"/>
              <a:t>nd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 team:  2</a:t>
            </a:r>
            <a:r>
              <a:rPr lang="en-US" baseline="30000" dirty="0" smtClean="0"/>
              <a:t>nd</a:t>
            </a:r>
            <a:r>
              <a:rPr lang="en-US" dirty="0" smtClean="0"/>
              <a:t> place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27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Sense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team:  3</a:t>
            </a:r>
            <a:r>
              <a:rPr lang="en-US" baseline="30000" dirty="0" smtClean="0"/>
              <a:t>rd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Bella </a:t>
            </a:r>
            <a:r>
              <a:rPr lang="en-US" dirty="0" err="1" smtClean="0"/>
              <a:t>Kanten</a:t>
            </a:r>
            <a:r>
              <a:rPr lang="en-US" dirty="0" smtClean="0"/>
              <a:t>:  6</a:t>
            </a:r>
            <a:r>
              <a:rPr lang="en-US" baseline="30000" dirty="0" smtClean="0"/>
              <a:t>th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Larry Herrera:  6</a:t>
            </a:r>
            <a:r>
              <a:rPr lang="en-US" baseline="30000" dirty="0" smtClean="0"/>
              <a:t>th</a:t>
            </a:r>
            <a:r>
              <a:rPr lang="en-US" dirty="0" smtClean="0"/>
              <a:t> place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41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Oral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Jourden</a:t>
            </a:r>
            <a:r>
              <a:rPr lang="en-US" dirty="0" smtClean="0"/>
              <a:t> Violette:  1</a:t>
            </a:r>
            <a:r>
              <a:rPr lang="en-US" baseline="30000" dirty="0" smtClean="0"/>
              <a:t>st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Ava </a:t>
            </a:r>
            <a:r>
              <a:rPr lang="en-US" dirty="0" err="1" smtClean="0"/>
              <a:t>Schnutenhaus</a:t>
            </a:r>
            <a:r>
              <a:rPr lang="en-US" dirty="0" smtClean="0"/>
              <a:t>:  6</a:t>
            </a:r>
            <a:r>
              <a:rPr lang="en-US" baseline="30000" dirty="0" smtClean="0"/>
              <a:t>th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Alyssa Reed:  5</a:t>
            </a:r>
            <a:r>
              <a:rPr lang="en-US" baseline="30000" dirty="0" smtClean="0"/>
              <a:t>th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Taylor Clarke:  6</a:t>
            </a:r>
            <a:r>
              <a:rPr lang="en-US" baseline="30000" dirty="0" smtClean="0"/>
              <a:t>th</a:t>
            </a:r>
            <a:r>
              <a:rPr lang="en-US" dirty="0" smtClean="0"/>
              <a:t> place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30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Leighliana</a:t>
            </a:r>
            <a:r>
              <a:rPr lang="en-US" dirty="0" smtClean="0"/>
              <a:t> Jackson:  3</a:t>
            </a:r>
            <a:r>
              <a:rPr lang="en-US" baseline="30000" dirty="0" smtClean="0"/>
              <a:t>rd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Caleb Huddleston:  4</a:t>
            </a:r>
            <a:r>
              <a:rPr lang="en-US" baseline="30000" dirty="0" smtClean="0"/>
              <a:t>th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Elise Adrian:  5</a:t>
            </a:r>
            <a:r>
              <a:rPr lang="en-US" baseline="30000" dirty="0" smtClean="0"/>
              <a:t>th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grade team:  2</a:t>
            </a:r>
            <a:r>
              <a:rPr lang="en-US" baseline="30000" dirty="0" smtClean="0"/>
              <a:t>nd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Rose Simons:  2</a:t>
            </a:r>
            <a:r>
              <a:rPr lang="en-US" baseline="30000" dirty="0" smtClean="0"/>
              <a:t>nd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Connor Huddleston:  2</a:t>
            </a:r>
            <a:r>
              <a:rPr lang="en-US" baseline="30000" dirty="0" smtClean="0"/>
              <a:t>nd</a:t>
            </a:r>
            <a:r>
              <a:rPr lang="en-US" dirty="0" smtClean="0"/>
              <a:t> place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58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Payton Grant:  6</a:t>
            </a:r>
            <a:r>
              <a:rPr lang="en-US" baseline="30000" dirty="0" smtClean="0"/>
              <a:t>th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 team:  2</a:t>
            </a:r>
            <a:r>
              <a:rPr lang="en-US" baseline="30000" dirty="0" smtClean="0"/>
              <a:t>nd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Brenna Floyd:  2</a:t>
            </a:r>
            <a:r>
              <a:rPr lang="en-US" baseline="30000" dirty="0" smtClean="0"/>
              <a:t>nd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Kaydence Brown:  4</a:t>
            </a:r>
            <a:r>
              <a:rPr lang="en-US" baseline="30000" dirty="0" smtClean="0"/>
              <a:t>th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Taylor Clarke:  6</a:t>
            </a:r>
            <a:r>
              <a:rPr lang="en-US" baseline="30000" dirty="0" smtClean="0"/>
              <a:t>th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team:  1</a:t>
            </a:r>
            <a:r>
              <a:rPr lang="en-US" baseline="30000" dirty="0" smtClean="0"/>
              <a:t>st</a:t>
            </a:r>
            <a:r>
              <a:rPr lang="en-US" dirty="0" smtClean="0"/>
              <a:t> place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34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Bella </a:t>
            </a:r>
            <a:r>
              <a:rPr lang="en-US" dirty="0" err="1" smtClean="0"/>
              <a:t>Kanten</a:t>
            </a:r>
            <a:r>
              <a:rPr lang="en-US" dirty="0" smtClean="0"/>
              <a:t>:  5</a:t>
            </a:r>
            <a:r>
              <a:rPr lang="en-US" baseline="30000" dirty="0" smtClean="0"/>
              <a:t>th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team:  3</a:t>
            </a:r>
            <a:r>
              <a:rPr lang="en-US" baseline="30000" dirty="0" smtClean="0"/>
              <a:t>rd</a:t>
            </a:r>
            <a:r>
              <a:rPr lang="en-US" dirty="0" smtClean="0"/>
              <a:t> place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21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Listening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grade team: 3</a:t>
            </a:r>
            <a:r>
              <a:rPr lang="en-US" baseline="30000" dirty="0" smtClean="0"/>
              <a:t>rd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Maxine Hanson:  3</a:t>
            </a:r>
            <a:r>
              <a:rPr lang="en-US" baseline="30000" dirty="0" smtClean="0"/>
              <a:t>rd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Kassidy </a:t>
            </a:r>
            <a:r>
              <a:rPr lang="en-US" dirty="0" err="1" smtClean="0"/>
              <a:t>Viktora</a:t>
            </a:r>
            <a:r>
              <a:rPr lang="en-US" dirty="0" smtClean="0"/>
              <a:t>:  6</a:t>
            </a:r>
            <a:r>
              <a:rPr lang="en-US" baseline="30000" dirty="0" smtClean="0"/>
              <a:t>th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Ellie Hubbard:  6</a:t>
            </a:r>
            <a:r>
              <a:rPr lang="en-US" baseline="30000" dirty="0" smtClean="0"/>
              <a:t>th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 team:  1</a:t>
            </a:r>
            <a:r>
              <a:rPr lang="en-US" baseline="30000" dirty="0" smtClean="0"/>
              <a:t>st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Rose Simons:  3</a:t>
            </a:r>
            <a:r>
              <a:rPr lang="en-US" baseline="30000" dirty="0" smtClean="0"/>
              <a:t>rd</a:t>
            </a:r>
            <a:r>
              <a:rPr lang="en-US" dirty="0" smtClean="0"/>
              <a:t> place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88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Listening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Connor Huddleston:  5</a:t>
            </a:r>
            <a:r>
              <a:rPr lang="en-US" baseline="30000" dirty="0" smtClean="0"/>
              <a:t>th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 7</a:t>
            </a:r>
            <a:r>
              <a:rPr lang="en-US" baseline="30000" dirty="0" smtClean="0"/>
              <a:t>th</a:t>
            </a:r>
            <a:r>
              <a:rPr lang="en-US" dirty="0" smtClean="0"/>
              <a:t> grade team:  2</a:t>
            </a:r>
            <a:r>
              <a:rPr lang="en-US" baseline="30000" dirty="0" smtClean="0"/>
              <a:t>nd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Kaydence Brown:  6</a:t>
            </a:r>
            <a:r>
              <a:rPr lang="en-US" baseline="30000" dirty="0" smtClean="0"/>
              <a:t>th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team:  2</a:t>
            </a:r>
            <a:r>
              <a:rPr lang="en-US" baseline="30000" dirty="0" smtClean="0"/>
              <a:t>nd</a:t>
            </a:r>
            <a:r>
              <a:rPr lang="en-US" dirty="0" smtClean="0"/>
              <a:t> place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04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Maps, charts,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Callie Molineux:  6</a:t>
            </a:r>
            <a:r>
              <a:rPr lang="en-US" baseline="30000" dirty="0" smtClean="0"/>
              <a:t>th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grade team:  3</a:t>
            </a:r>
            <a:r>
              <a:rPr lang="en-US" baseline="30000" dirty="0" smtClean="0"/>
              <a:t>rd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Payton Grant:  3</a:t>
            </a:r>
            <a:r>
              <a:rPr lang="en-US" baseline="30000" dirty="0" smtClean="0"/>
              <a:t>rd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Rose Simons:  4</a:t>
            </a:r>
            <a:r>
              <a:rPr lang="en-US" baseline="30000" dirty="0" smtClean="0"/>
              <a:t>th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Beau Bollinger:  6</a:t>
            </a:r>
            <a:r>
              <a:rPr lang="en-US" baseline="30000" dirty="0" smtClean="0"/>
              <a:t>th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 tam:  2</a:t>
            </a:r>
            <a:r>
              <a:rPr lang="en-US" baseline="30000" dirty="0" smtClean="0"/>
              <a:t>nd</a:t>
            </a:r>
            <a:r>
              <a:rPr lang="en-US" dirty="0" smtClean="0"/>
              <a:t> place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58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Alicia Alvarez: 5</a:t>
            </a:r>
            <a:r>
              <a:rPr lang="en-US" baseline="30000" dirty="0" smtClean="0"/>
              <a:t>th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grade team:  3</a:t>
            </a:r>
            <a:r>
              <a:rPr lang="en-US" baseline="30000" dirty="0" smtClean="0"/>
              <a:t>rd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Elijah Gould:  6th place</a:t>
            </a:r>
          </a:p>
          <a:p>
            <a:r>
              <a:rPr lang="en-US" dirty="0" smtClean="0"/>
              <a:t>Ethan </a:t>
            </a:r>
            <a:r>
              <a:rPr lang="en-US" dirty="0" err="1" smtClean="0"/>
              <a:t>Garces</a:t>
            </a:r>
            <a:r>
              <a:rPr lang="en-US" dirty="0" smtClean="0"/>
              <a:t>: 4</a:t>
            </a:r>
            <a:r>
              <a:rPr lang="en-US" baseline="30000" dirty="0" smtClean="0"/>
              <a:t>th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team:  3</a:t>
            </a:r>
            <a:r>
              <a:rPr lang="en-US" baseline="30000" dirty="0" smtClean="0"/>
              <a:t>rd</a:t>
            </a:r>
            <a:r>
              <a:rPr lang="en-US" dirty="0" smtClean="0"/>
              <a:t> 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14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Maps, charts,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Bradley smith:  5</a:t>
            </a:r>
            <a:r>
              <a:rPr lang="en-US" baseline="30000" dirty="0" smtClean="0"/>
              <a:t>th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Taylor Clarke:  6</a:t>
            </a:r>
            <a:r>
              <a:rPr lang="en-US" baseline="30000" dirty="0" smtClean="0"/>
              <a:t>th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team:  3</a:t>
            </a:r>
            <a:r>
              <a:rPr lang="en-US" baseline="30000" dirty="0" smtClean="0"/>
              <a:t>rd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Carlos </a:t>
            </a:r>
            <a:r>
              <a:rPr lang="en-US" dirty="0" err="1" smtClean="0"/>
              <a:t>Candanosa</a:t>
            </a:r>
            <a:r>
              <a:rPr lang="en-US" dirty="0" smtClean="0"/>
              <a:t>:  1</a:t>
            </a:r>
            <a:r>
              <a:rPr lang="en-US" baseline="30000" dirty="0" smtClean="0"/>
              <a:t>st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Bella </a:t>
            </a:r>
            <a:r>
              <a:rPr lang="en-US" dirty="0" err="1" smtClean="0"/>
              <a:t>Kanten</a:t>
            </a:r>
            <a:r>
              <a:rPr lang="en-US" dirty="0" smtClean="0"/>
              <a:t>:  2</a:t>
            </a:r>
            <a:r>
              <a:rPr lang="en-US" baseline="30000" dirty="0" smtClean="0"/>
              <a:t>nd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Larry Herrera:  6</a:t>
            </a:r>
            <a:r>
              <a:rPr lang="en-US" baseline="30000" dirty="0" smtClean="0"/>
              <a:t>th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team:  1</a:t>
            </a:r>
            <a:r>
              <a:rPr lang="en-US" baseline="30000" dirty="0" smtClean="0"/>
              <a:t>st</a:t>
            </a:r>
            <a:r>
              <a:rPr lang="en-US" dirty="0" smtClean="0"/>
              <a:t> 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34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grade team:  3</a:t>
            </a:r>
            <a:r>
              <a:rPr lang="en-US" baseline="30000" dirty="0" smtClean="0"/>
              <a:t>rd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Barret Suarez:  1</a:t>
            </a:r>
            <a:r>
              <a:rPr lang="en-US" baseline="30000" dirty="0" smtClean="0"/>
              <a:t>st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Rose Simons:  2</a:t>
            </a:r>
            <a:r>
              <a:rPr lang="en-US" baseline="30000" dirty="0" smtClean="0"/>
              <a:t>nd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 team:  1</a:t>
            </a:r>
            <a:r>
              <a:rPr lang="en-US" baseline="30000" dirty="0" smtClean="0"/>
              <a:t>st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Bradley Smith:  2</a:t>
            </a:r>
            <a:r>
              <a:rPr lang="en-US" baseline="30000" dirty="0" smtClean="0"/>
              <a:t>nd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Kristi Ortiz:  6</a:t>
            </a:r>
            <a:r>
              <a:rPr lang="en-US" baseline="30000" dirty="0" smtClean="0"/>
              <a:t>th</a:t>
            </a:r>
            <a:r>
              <a:rPr lang="en-US" dirty="0" smtClean="0"/>
              <a:t> place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28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team:  1</a:t>
            </a:r>
            <a:r>
              <a:rPr lang="en-US" baseline="30000" dirty="0" smtClean="0"/>
              <a:t>st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tam:  3</a:t>
            </a:r>
            <a:r>
              <a:rPr lang="en-US" baseline="30000" dirty="0" smtClean="0"/>
              <a:t>rd</a:t>
            </a:r>
            <a:r>
              <a:rPr lang="en-US" dirty="0" smtClean="0"/>
              <a:t> place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14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Barret Suarez:  2</a:t>
            </a:r>
            <a:r>
              <a:rPr lang="en-US" baseline="30000" dirty="0" smtClean="0"/>
              <a:t>nd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Beau Bollinger:  4</a:t>
            </a:r>
            <a:r>
              <a:rPr lang="en-US" baseline="30000" dirty="0" smtClean="0"/>
              <a:t>th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 team:  1</a:t>
            </a:r>
            <a:r>
              <a:rPr lang="en-US" baseline="30000" dirty="0" smtClean="0"/>
              <a:t>st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Taylor Clarke:  3</a:t>
            </a:r>
            <a:r>
              <a:rPr lang="en-US" baseline="30000" dirty="0" smtClean="0"/>
              <a:t>rd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Kristi Ortiz:  4</a:t>
            </a:r>
            <a:r>
              <a:rPr lang="en-US" baseline="30000" dirty="0" smtClean="0"/>
              <a:t>th</a:t>
            </a:r>
            <a:r>
              <a:rPr lang="en-US" dirty="0" smtClean="0"/>
              <a:t> place</a:t>
            </a:r>
          </a:p>
          <a:p>
            <a:r>
              <a:rPr lang="en-US" dirty="0" err="1" smtClean="0"/>
              <a:t>Priceilla</a:t>
            </a:r>
            <a:r>
              <a:rPr lang="en-US" dirty="0" smtClean="0"/>
              <a:t> Gonzalez:  6</a:t>
            </a:r>
            <a:r>
              <a:rPr lang="en-US" baseline="30000" dirty="0" smtClean="0"/>
              <a:t>th</a:t>
            </a:r>
            <a:r>
              <a:rPr lang="en-US" dirty="0" smtClean="0"/>
              <a:t> place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98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team:  2</a:t>
            </a:r>
            <a:r>
              <a:rPr lang="en-US" baseline="30000" dirty="0" smtClean="0"/>
              <a:t>nd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Kailyn </a:t>
            </a:r>
            <a:r>
              <a:rPr lang="en-US" dirty="0" err="1" smtClean="0"/>
              <a:t>Brzozowski</a:t>
            </a:r>
            <a:r>
              <a:rPr lang="en-US" dirty="0" smtClean="0"/>
              <a:t>:  4</a:t>
            </a:r>
            <a:r>
              <a:rPr lang="en-US" baseline="30000" dirty="0" smtClean="0"/>
              <a:t>th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Larry Herrera:  5</a:t>
            </a:r>
            <a:r>
              <a:rPr lang="en-US" baseline="30000" dirty="0" smtClean="0"/>
              <a:t>th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Cole Huddleston:  6</a:t>
            </a:r>
            <a:r>
              <a:rPr lang="en-US" baseline="30000" dirty="0" smtClean="0"/>
              <a:t>th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team:  2</a:t>
            </a:r>
            <a:r>
              <a:rPr lang="en-US" baseline="30000" dirty="0" smtClean="0"/>
              <a:t>nd</a:t>
            </a:r>
            <a:r>
              <a:rPr lang="en-US" dirty="0" smtClean="0"/>
              <a:t> place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55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Editorial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Connor Huddleston:  1</a:t>
            </a:r>
            <a:r>
              <a:rPr lang="en-US" baseline="30000" dirty="0" smtClean="0"/>
              <a:t>st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Rose Simons:  2</a:t>
            </a:r>
            <a:r>
              <a:rPr lang="en-US" baseline="30000" dirty="0" smtClean="0"/>
              <a:t>nd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Audrey Kyle:  1</a:t>
            </a:r>
            <a:r>
              <a:rPr lang="en-US" baseline="30000" dirty="0" smtClean="0"/>
              <a:t>st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Jocelyn Lujan:  2</a:t>
            </a:r>
            <a:r>
              <a:rPr lang="en-US" baseline="30000" dirty="0" smtClean="0"/>
              <a:t>nd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Brenna Floyd:  3</a:t>
            </a:r>
            <a:r>
              <a:rPr lang="en-US" baseline="30000" dirty="0" smtClean="0"/>
              <a:t>rd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Zeke Hubbard:  4th 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43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Impromptu speaking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Rose Simons:  2</a:t>
            </a:r>
            <a:r>
              <a:rPr lang="en-US" baseline="30000" dirty="0" smtClean="0"/>
              <a:t>nd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Connor Huddleston:  3</a:t>
            </a:r>
            <a:r>
              <a:rPr lang="en-US" baseline="30000" dirty="0" smtClean="0"/>
              <a:t>rd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Brenna Floyd:  1</a:t>
            </a:r>
            <a:r>
              <a:rPr lang="en-US" baseline="30000" dirty="0" smtClean="0"/>
              <a:t>st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Audrey Kyle:  2</a:t>
            </a:r>
            <a:r>
              <a:rPr lang="en-US" baseline="30000" dirty="0" smtClean="0"/>
              <a:t>nd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Jocelyn Lujan:  4</a:t>
            </a:r>
            <a:r>
              <a:rPr lang="en-US" baseline="30000" dirty="0" smtClean="0"/>
              <a:t>th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Bella </a:t>
            </a:r>
            <a:r>
              <a:rPr lang="en-US" dirty="0" err="1" smtClean="0"/>
              <a:t>Kanten</a:t>
            </a:r>
            <a:r>
              <a:rPr lang="en-US" dirty="0" smtClean="0"/>
              <a:t>:  2</a:t>
            </a:r>
            <a:r>
              <a:rPr lang="en-US" baseline="30000" dirty="0" smtClean="0"/>
              <a:t>nd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Zeke Hubbard:  4</a:t>
            </a:r>
            <a:r>
              <a:rPr lang="en-US" baseline="30000" dirty="0" smtClean="0"/>
              <a:t>th</a:t>
            </a:r>
            <a:r>
              <a:rPr lang="en-US" dirty="0" smtClean="0"/>
              <a:t> place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50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Connor Huddleston:  3</a:t>
            </a:r>
            <a:r>
              <a:rPr lang="en-US" baseline="30000" dirty="0" smtClean="0"/>
              <a:t>rd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Beau Bollinger:  4</a:t>
            </a:r>
            <a:r>
              <a:rPr lang="en-US" baseline="30000" dirty="0" smtClean="0"/>
              <a:t>th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 team:  2</a:t>
            </a:r>
            <a:r>
              <a:rPr lang="en-US" baseline="30000" dirty="0" smtClean="0"/>
              <a:t>nd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Taylor Clarke:  6</a:t>
            </a:r>
            <a:r>
              <a:rPr lang="en-US" baseline="30000" dirty="0" smtClean="0"/>
              <a:t>th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team:  3</a:t>
            </a:r>
            <a:r>
              <a:rPr lang="en-US" baseline="30000" dirty="0" smtClean="0"/>
              <a:t>rd</a:t>
            </a:r>
            <a:r>
              <a:rPr lang="en-US" dirty="0" smtClean="0"/>
              <a:t> place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71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oratory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Rose Simons:  3</a:t>
            </a:r>
            <a:r>
              <a:rPr lang="en-US" baseline="30000" dirty="0" smtClean="0"/>
              <a:t>rd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Alyssa Reed:  1</a:t>
            </a:r>
            <a:r>
              <a:rPr lang="en-US" baseline="30000" dirty="0" smtClean="0"/>
              <a:t>st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Kristi Ortiz:  5</a:t>
            </a:r>
            <a:r>
              <a:rPr lang="en-US" baseline="30000" dirty="0" smtClean="0"/>
              <a:t>th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Bella </a:t>
            </a:r>
            <a:r>
              <a:rPr lang="en-US" dirty="0" err="1" smtClean="0"/>
              <a:t>Kanten</a:t>
            </a:r>
            <a:r>
              <a:rPr lang="en-US" dirty="0" smtClean="0"/>
              <a:t>:  1</a:t>
            </a:r>
            <a:r>
              <a:rPr lang="en-US" baseline="30000" dirty="0" smtClean="0"/>
              <a:t>st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Larry Herrera:  4</a:t>
            </a:r>
            <a:r>
              <a:rPr lang="en-US" baseline="30000" dirty="0" smtClean="0"/>
              <a:t>th</a:t>
            </a:r>
            <a:r>
              <a:rPr lang="en-US" dirty="0" smtClean="0"/>
              <a:t> place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67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Taylor Clarke:  2</a:t>
            </a:r>
            <a:r>
              <a:rPr lang="en-US" baseline="30000" dirty="0" smtClean="0"/>
              <a:t>nd</a:t>
            </a:r>
            <a:r>
              <a:rPr lang="en-US" dirty="0" smtClean="0"/>
              <a:t> place</a:t>
            </a:r>
          </a:p>
          <a:p>
            <a:r>
              <a:rPr lang="en-US" smtClean="0"/>
              <a:t>7th </a:t>
            </a:r>
            <a:r>
              <a:rPr lang="en-US" dirty="0" smtClean="0"/>
              <a:t>grade team:  2</a:t>
            </a:r>
            <a:r>
              <a:rPr lang="en-US" baseline="30000" dirty="0" smtClean="0"/>
              <a:t>nd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Bella </a:t>
            </a:r>
            <a:r>
              <a:rPr lang="en-US" dirty="0" err="1" smtClean="0"/>
              <a:t>Kanten</a:t>
            </a:r>
            <a:r>
              <a:rPr lang="en-US" dirty="0" smtClean="0"/>
              <a:t>:  2</a:t>
            </a:r>
            <a:r>
              <a:rPr lang="en-US" baseline="30000" dirty="0" smtClean="0"/>
              <a:t>nd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team:  3</a:t>
            </a:r>
            <a:r>
              <a:rPr lang="en-US" baseline="30000" dirty="0" smtClean="0"/>
              <a:t>rd</a:t>
            </a:r>
            <a:r>
              <a:rPr lang="en-US" dirty="0" smtClean="0"/>
              <a:t> 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20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Creative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Mason </a:t>
            </a:r>
            <a:r>
              <a:rPr lang="en-US" dirty="0" err="1" smtClean="0"/>
              <a:t>Beran</a:t>
            </a:r>
            <a:r>
              <a:rPr lang="en-US" dirty="0" smtClean="0"/>
              <a:t>:  5</a:t>
            </a:r>
            <a:r>
              <a:rPr lang="en-US" baseline="30000" dirty="0" smtClean="0"/>
              <a:t>th</a:t>
            </a:r>
            <a:r>
              <a:rPr lang="en-US" dirty="0" smtClean="0"/>
              <a:t> 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8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David Bernstein:  2</a:t>
            </a:r>
            <a:r>
              <a:rPr lang="en-US" baseline="30000" dirty="0" smtClean="0"/>
              <a:t>nd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grade team:  3</a:t>
            </a:r>
            <a:r>
              <a:rPr lang="en-US" baseline="30000" dirty="0" smtClean="0"/>
              <a:t>rd</a:t>
            </a:r>
            <a:r>
              <a:rPr lang="en-US" dirty="0" smtClean="0"/>
              <a:t> place</a:t>
            </a:r>
          </a:p>
          <a:p>
            <a:r>
              <a:rPr lang="en-US" dirty="0" err="1" smtClean="0"/>
              <a:t>Jourden</a:t>
            </a:r>
            <a:r>
              <a:rPr lang="en-US" dirty="0" smtClean="0"/>
              <a:t> Violette:  1</a:t>
            </a:r>
            <a:r>
              <a:rPr lang="en-US" baseline="30000" dirty="0" smtClean="0"/>
              <a:t>st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Vera Reyes:  5</a:t>
            </a:r>
            <a:r>
              <a:rPr lang="en-US" baseline="30000" dirty="0" smtClean="0"/>
              <a:t>th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grade team:  2</a:t>
            </a:r>
            <a:r>
              <a:rPr lang="en-US" baseline="30000" dirty="0" smtClean="0"/>
              <a:t>nd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Andrea </a:t>
            </a:r>
            <a:r>
              <a:rPr lang="en-US" dirty="0" err="1" smtClean="0"/>
              <a:t>Cedillo</a:t>
            </a:r>
            <a:r>
              <a:rPr lang="en-US" dirty="0" smtClean="0"/>
              <a:t>:  5</a:t>
            </a:r>
            <a:r>
              <a:rPr lang="en-US" baseline="30000" dirty="0" smtClean="0"/>
              <a:t>th</a:t>
            </a:r>
            <a:r>
              <a:rPr lang="en-US" dirty="0" smtClean="0"/>
              <a:t> place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05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Barret Suarez:  5</a:t>
            </a:r>
            <a:r>
              <a:rPr lang="en-US" baseline="30000" dirty="0" smtClean="0"/>
              <a:t>th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Kassidy </a:t>
            </a:r>
            <a:r>
              <a:rPr lang="en-US" dirty="0" err="1" smtClean="0"/>
              <a:t>Viktora</a:t>
            </a:r>
            <a:r>
              <a:rPr lang="en-US" dirty="0" smtClean="0"/>
              <a:t>:  6</a:t>
            </a:r>
            <a:r>
              <a:rPr lang="en-US" baseline="30000" dirty="0" smtClean="0"/>
              <a:t>th</a:t>
            </a:r>
            <a:r>
              <a:rPr lang="en-US" dirty="0" smtClean="0"/>
              <a:t> 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58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Storytelling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Jayden Clarke:  5</a:t>
            </a:r>
            <a:r>
              <a:rPr lang="en-US" baseline="30000" dirty="0" smtClean="0"/>
              <a:t>th</a:t>
            </a:r>
            <a:r>
              <a:rPr lang="en-US" dirty="0" smtClean="0"/>
              <a:t> 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38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Ready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Andrew </a:t>
            </a:r>
            <a:r>
              <a:rPr lang="en-US" dirty="0" err="1" smtClean="0"/>
              <a:t>Prinz</a:t>
            </a:r>
            <a:r>
              <a:rPr lang="en-US" dirty="0" smtClean="0"/>
              <a:t>:  1</a:t>
            </a:r>
            <a:r>
              <a:rPr lang="en-US" baseline="30000" dirty="0" smtClean="0"/>
              <a:t>st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Kallie Coffey:  3</a:t>
            </a:r>
            <a:r>
              <a:rPr lang="en-US" baseline="30000" dirty="0" smtClean="0"/>
              <a:t>rd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Callie Molineux:  6</a:t>
            </a:r>
            <a:r>
              <a:rPr lang="en-US" baseline="30000" dirty="0" smtClean="0"/>
              <a:t>th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Beau Bollinger:  4</a:t>
            </a:r>
            <a:r>
              <a:rPr lang="en-US" baseline="30000" dirty="0" smtClean="0"/>
              <a:t>th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Kailyn </a:t>
            </a:r>
            <a:r>
              <a:rPr lang="en-US" dirty="0" err="1" smtClean="0"/>
              <a:t>Brzozowzski</a:t>
            </a:r>
            <a:r>
              <a:rPr lang="en-US" dirty="0" smtClean="0"/>
              <a:t>:  2</a:t>
            </a:r>
            <a:r>
              <a:rPr lang="en-US" baseline="30000" dirty="0" smtClean="0"/>
              <a:t>nd</a:t>
            </a:r>
            <a:r>
              <a:rPr lang="en-US" dirty="0" smtClean="0"/>
              <a:t> place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06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 </a:t>
            </a:r>
            <a:r>
              <a:rPr lang="en-US" dirty="0" err="1" smtClean="0"/>
              <a:t>Kanten</a:t>
            </a:r>
            <a:r>
              <a:rPr lang="en-US" dirty="0" smtClean="0"/>
              <a:t>:  1</a:t>
            </a:r>
            <a:r>
              <a:rPr lang="en-US" baseline="30000" dirty="0" smtClean="0"/>
              <a:t>st</a:t>
            </a:r>
            <a:r>
              <a:rPr lang="en-US" dirty="0" smtClean="0"/>
              <a:t> place</a:t>
            </a:r>
          </a:p>
          <a:p>
            <a:r>
              <a:rPr lang="en-US" dirty="0" err="1" smtClean="0"/>
              <a:t>Jourden</a:t>
            </a:r>
            <a:r>
              <a:rPr lang="en-US" dirty="0" smtClean="0"/>
              <a:t> Violette:  4</a:t>
            </a:r>
            <a:r>
              <a:rPr lang="en-US" baseline="30000" dirty="0" smtClean="0"/>
              <a:t>th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grade team:  1</a:t>
            </a:r>
            <a:r>
              <a:rPr lang="en-US" baseline="30000" dirty="0" smtClean="0"/>
              <a:t>st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Barret Suarez:  2</a:t>
            </a:r>
            <a:r>
              <a:rPr lang="en-US" baseline="30000" dirty="0" smtClean="0"/>
              <a:t>nd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Rose Simons:  4</a:t>
            </a:r>
            <a:r>
              <a:rPr lang="en-US" baseline="30000" dirty="0" smtClean="0"/>
              <a:t>th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 team:  2</a:t>
            </a:r>
            <a:r>
              <a:rPr lang="en-US" baseline="30000" dirty="0" smtClean="0"/>
              <a:t>nd</a:t>
            </a:r>
            <a:r>
              <a:rPr lang="en-US" dirty="0" smtClean="0"/>
              <a:t> place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62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Jocelyn Lujan:  2</a:t>
            </a:r>
            <a:r>
              <a:rPr lang="en-US" baseline="30000" dirty="0" smtClean="0"/>
              <a:t>nd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team:  1</a:t>
            </a:r>
            <a:r>
              <a:rPr lang="en-US" baseline="30000" dirty="0" smtClean="0"/>
              <a:t>st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Carlos </a:t>
            </a:r>
            <a:r>
              <a:rPr lang="en-US" dirty="0" err="1" smtClean="0"/>
              <a:t>Candanosa</a:t>
            </a:r>
            <a:r>
              <a:rPr lang="en-US" dirty="0" smtClean="0"/>
              <a:t>:  1</a:t>
            </a:r>
            <a:r>
              <a:rPr lang="en-US" baseline="30000" dirty="0" smtClean="0"/>
              <a:t>st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team:  2</a:t>
            </a:r>
            <a:r>
              <a:rPr lang="en-US" baseline="30000" dirty="0" smtClean="0"/>
              <a:t>nd</a:t>
            </a:r>
            <a:r>
              <a:rPr lang="en-US" dirty="0" smtClean="0"/>
              <a:t> place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22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70</TotalTime>
  <Words>766</Words>
  <Application>Microsoft Office PowerPoint</Application>
  <PresentationFormat>Widescreen</PresentationFormat>
  <Paragraphs>164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Trebuchet MS</vt:lpstr>
      <vt:lpstr>Tw Cen MT</vt:lpstr>
      <vt:lpstr>Circuit</vt:lpstr>
      <vt:lpstr>UIL Academic COMPETITION</vt:lpstr>
      <vt:lpstr>Chess</vt:lpstr>
      <vt:lpstr>Creative Writing</vt:lpstr>
      <vt:lpstr>Music Memory</vt:lpstr>
      <vt:lpstr>Music Memory</vt:lpstr>
      <vt:lpstr>Storytelling</vt:lpstr>
      <vt:lpstr>Ready Writing</vt:lpstr>
      <vt:lpstr>Spelling</vt:lpstr>
      <vt:lpstr>Spelling</vt:lpstr>
      <vt:lpstr>Art</vt:lpstr>
      <vt:lpstr>Number Sense</vt:lpstr>
      <vt:lpstr>Number Sense</vt:lpstr>
      <vt:lpstr>Oral Reading</vt:lpstr>
      <vt:lpstr>Dictionary Skills</vt:lpstr>
      <vt:lpstr>Dictionary Skills</vt:lpstr>
      <vt:lpstr>Dictionary skills</vt:lpstr>
      <vt:lpstr>Listening skills</vt:lpstr>
      <vt:lpstr>Listening skills</vt:lpstr>
      <vt:lpstr>Maps, charts, graphs</vt:lpstr>
      <vt:lpstr>Maps, charts, graphs</vt:lpstr>
      <vt:lpstr>Social Studies</vt:lpstr>
      <vt:lpstr>Social Studies</vt:lpstr>
      <vt:lpstr>calculator</vt:lpstr>
      <vt:lpstr>calculator</vt:lpstr>
      <vt:lpstr>Editorial writing</vt:lpstr>
      <vt:lpstr>Impromptu speaking </vt:lpstr>
      <vt:lpstr>Math</vt:lpstr>
      <vt:lpstr>Modern oratory</vt:lpstr>
      <vt:lpstr>Science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UIL Academic COMPETITION</dc:title>
  <dc:creator>tbrinkmanadmin0001</dc:creator>
  <cp:lastModifiedBy>tbrinkmanadmin0001</cp:lastModifiedBy>
  <cp:revision>8</cp:revision>
  <dcterms:created xsi:type="dcterms:W3CDTF">2017-12-12T14:18:30Z</dcterms:created>
  <dcterms:modified xsi:type="dcterms:W3CDTF">2017-12-12T15:28:55Z</dcterms:modified>
</cp:coreProperties>
</file>